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8" r:id="rId1"/>
  </p:sldMasterIdLst>
  <p:notesMasterIdLst>
    <p:notesMasterId r:id="rId22"/>
  </p:notesMasterIdLst>
  <p:sldIdLst>
    <p:sldId id="280" r:id="rId2"/>
    <p:sldId id="283" r:id="rId3"/>
    <p:sldId id="322" r:id="rId4"/>
    <p:sldId id="323" r:id="rId5"/>
    <p:sldId id="326" r:id="rId6"/>
    <p:sldId id="325" r:id="rId7"/>
    <p:sldId id="324" r:id="rId8"/>
    <p:sldId id="328" r:id="rId9"/>
    <p:sldId id="337" r:id="rId10"/>
    <p:sldId id="339" r:id="rId11"/>
    <p:sldId id="331" r:id="rId12"/>
    <p:sldId id="336" r:id="rId13"/>
    <p:sldId id="342" r:id="rId14"/>
    <p:sldId id="318" r:id="rId15"/>
    <p:sldId id="320" r:id="rId16"/>
    <p:sldId id="341" r:id="rId17"/>
    <p:sldId id="327" r:id="rId18"/>
    <p:sldId id="340" r:id="rId19"/>
    <p:sldId id="321" r:id="rId20"/>
    <p:sldId id="31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 autoAdjust="0"/>
    <p:restoredTop sz="86279" autoAdjust="0"/>
  </p:normalViewPr>
  <p:slideViewPr>
    <p:cSldViewPr>
      <p:cViewPr>
        <p:scale>
          <a:sx n="100" d="100"/>
          <a:sy n="100" d="100"/>
        </p:scale>
        <p:origin x="684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FA0-306F-4413-9CBC-3BA55C168B73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58FE-F2E5-45B1-B077-BAB345233D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1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95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65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433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6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598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Motorübersetztung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Roboter zu langsam</a:t>
            </a:r>
          </a:p>
          <a:p>
            <a:r>
              <a:rPr lang="de-DE" dirty="0" err="1" smtClean="0">
                <a:sym typeface="Wingdings" panose="05000000000000000000" pitchFamily="2" charset="2"/>
              </a:rPr>
              <a:t>Gesamtgrösse</a:t>
            </a:r>
            <a:r>
              <a:rPr lang="de-DE" dirty="0" smtClean="0">
                <a:sym typeface="Wingdings" panose="05000000000000000000" pitchFamily="2" charset="2"/>
              </a:rPr>
              <a:t>  zu </a:t>
            </a:r>
            <a:r>
              <a:rPr lang="de-DE" dirty="0" err="1" smtClean="0">
                <a:sym typeface="Wingdings" panose="05000000000000000000" pitchFamily="2" charset="2"/>
              </a:rPr>
              <a:t>gross</a:t>
            </a:r>
            <a:r>
              <a:rPr lang="de-DE" dirty="0" smtClean="0">
                <a:sym typeface="Wingdings" panose="05000000000000000000" pitchFamily="2" charset="2"/>
              </a:rPr>
              <a:t>  kleiner Motoren</a:t>
            </a:r>
            <a:r>
              <a:rPr lang="de-DE" baseline="0" dirty="0" smtClean="0">
                <a:sym typeface="Wingdings" panose="05000000000000000000" pitchFamily="2" charset="2"/>
              </a:rPr>
              <a:t> wählen, kleiner Halter, Greifarm aus </a:t>
            </a:r>
            <a:r>
              <a:rPr lang="de-DE" baseline="0" dirty="0" err="1" smtClean="0">
                <a:sym typeface="Wingdings" panose="05000000000000000000" pitchFamily="2" charset="2"/>
              </a:rPr>
              <a:t>Aluminim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87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39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4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62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Antrieb:</a:t>
            </a:r>
            <a:r>
              <a:rPr lang="de-DE" baseline="0" dirty="0" smtClean="0"/>
              <a:t> Kraftübertragung via Zahnrad auf Achse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8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Drehung: Kraftübertragung via Schneckenantrieb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50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Ausfahrmechanismus:</a:t>
            </a:r>
            <a:r>
              <a:rPr lang="de-DE" baseline="0" dirty="0" smtClean="0"/>
              <a:t> Bewegung via Riemenantrieb und linear Schienen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8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Hub-Mechanismus:</a:t>
            </a:r>
            <a:r>
              <a:rPr lang="de-DE" baseline="0" dirty="0" smtClean="0"/>
              <a:t> Bewegung via Zahnstange</a:t>
            </a:r>
          </a:p>
          <a:p>
            <a:r>
              <a:rPr lang="de-DE" baseline="0" dirty="0" err="1" smtClean="0"/>
              <a:t>Probleatik</a:t>
            </a:r>
            <a:r>
              <a:rPr lang="de-DE" baseline="0" dirty="0" smtClean="0"/>
              <a:t>: viel Kraft </a:t>
            </a:r>
            <a:r>
              <a:rPr lang="de-DE" baseline="0" dirty="0" smtClean="0">
                <a:sym typeface="Wingdings" panose="05000000000000000000" pitchFamily="2" charset="2"/>
              </a:rPr>
              <a:t> Mögliches Springen über Zähne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4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84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9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9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3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8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61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4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59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4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80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50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 fontScale="90000"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Klaus </a:t>
            </a:r>
            <a:r>
              <a:rPr lang="de-CH" sz="6600" b="1" dirty="0"/>
              <a:t>der Leuchtturmbauer </a:t>
            </a:r>
            <a:endParaRPr lang="de-CH" sz="6600" b="1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5050" y="37170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smtClean="0">
                <a:latin typeface="+mj-lt"/>
              </a:rPr>
              <a:t>Fachpräsentation</a:t>
            </a:r>
            <a:endParaRPr lang="de-CH" sz="2800" b="1" dirty="0">
              <a:latin typeface="+mj-lt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FFDAEC-86A8-0B4A-9724-C92E82CD5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Taster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9/9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012160" y="1647964"/>
            <a:ext cx="432048" cy="432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91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W-</a:t>
            </a:r>
            <a:r>
              <a:rPr lang="de-CH" sz="2400" dirty="0" err="1" smtClean="0">
                <a:latin typeface="Calibri" panose="020F0502020204030204" pitchFamily="34" charset="0"/>
              </a:rPr>
              <a:t>Lan</a:t>
            </a:r>
            <a:r>
              <a:rPr lang="de-CH" sz="2400" dirty="0" smtClean="0">
                <a:latin typeface="Calibri" panose="020F0502020204030204" pitchFamily="34" charset="0"/>
              </a:rPr>
              <a:t> Modul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10/9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300192" y="2204864"/>
            <a:ext cx="432048" cy="36004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8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Sensoren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4" b="28835"/>
          <a:stretch/>
        </p:blipFill>
        <p:spPr>
          <a:xfrm>
            <a:off x="935985" y="2742972"/>
            <a:ext cx="4136821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6" y="2948657"/>
            <a:ext cx="3152324" cy="2278681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32240" y="2264225"/>
            <a:ext cx="504056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6530840" y="3914258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7076599" y="3904914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23241"/>
          <a:stretch/>
        </p:blipFill>
        <p:spPr>
          <a:xfrm>
            <a:off x="791729" y="2742972"/>
            <a:ext cx="46078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Motorentreiber / Printplatten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610064" y="1469867"/>
            <a:ext cx="994384" cy="5909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" y="2421804"/>
            <a:ext cx="4358785" cy="327113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06" y="3054134"/>
            <a:ext cx="3152324" cy="2036364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7026640" y="3354978"/>
            <a:ext cx="1001744" cy="9506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62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Informatik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67015" y="1767165"/>
            <a:ext cx="3517776" cy="423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kleinere Klassen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Einfacheres Testen/ Fehlersuche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 als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um beide Arten von Motoren gleich anzusteuern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und Lift um Motoren zu koordinieren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RobiConstant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und PinMap, um leicht Anpassungen machen zu können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5" y="1219129"/>
            <a:ext cx="5171362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85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Wurden die Anforderungsliste eingehalten?</a:t>
            </a:r>
            <a:endParaRPr lang="de-CH" sz="2800" b="1" dirty="0">
              <a:latin typeface="+mj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Grösse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Gewicht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3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3" y="1124744"/>
            <a:ext cx="760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Mechanik: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Motorenübersetzung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Gesamtgrösse optimieren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352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17/9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 smtClean="0"/>
              <a:t>Jhas</a:t>
            </a: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 smtClean="0"/>
              <a:t>jkavs</a:t>
            </a:r>
            <a:endParaRPr lang="de-CH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52" y="2098441"/>
            <a:ext cx="3156639" cy="4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749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45630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Informatik: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Direkt mit static Klassen arbeiten (PinMap)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Kommunikation im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Häufigere gegenseitige Kontrollen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549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Demonstration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19/9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AD2387-56CE-894F-B3B7-96EC9F4B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5" y="1124744"/>
            <a:ext cx="349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Ablauf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33367" y="1623458"/>
            <a:ext cx="7286133" cy="3765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Einstieg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Mechanik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Elektronik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Informatik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Anforderungsliste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Verbesserungs- und Optimierungsmöglichkeiten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Demonstration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Diskussionsrunde</a:t>
            </a:r>
          </a:p>
        </p:txBody>
      </p:sp>
    </p:spTree>
    <p:extLst>
      <p:ext uri="{BB962C8B-B14F-4D97-AF65-F5344CB8AC3E}">
        <p14:creationId xmlns:p14="http://schemas.microsoft.com/office/powerpoint/2010/main" val="8782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Diskussionsrunde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latin typeface="Calibri" panose="020F0502020204030204" pitchFamily="34" charset="0"/>
              </a:rPr>
              <a:t>Meilenstein_M5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20/9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r Verbinder 54"/>
          <p:cNvCxnSpPr/>
          <p:nvPr/>
        </p:nvCxnSpPr>
        <p:spPr>
          <a:xfrm flipH="1" flipV="1">
            <a:off x="5558318" y="1592436"/>
            <a:ext cx="6198" cy="2156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 flipV="1">
            <a:off x="3627204" y="2285888"/>
            <a:ext cx="0" cy="15111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4063261" y="1821706"/>
            <a:ext cx="1612" cy="3168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558318" y="3742282"/>
            <a:ext cx="1101914" cy="53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>
            <a:off x="5154258" y="1829861"/>
            <a:ext cx="7736" cy="3163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1582042"/>
            <a:ext cx="62646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Übersicht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07" y="4736783"/>
            <a:ext cx="2691972" cy="13684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93" y="3003128"/>
            <a:ext cx="2639870" cy="13419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834280" y="5844359"/>
            <a:ext cx="9943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Drehung</a:t>
            </a:r>
            <a:endParaRPr lang="de-CH" dirty="0"/>
          </a:p>
        </p:txBody>
      </p:sp>
      <p:sp>
        <p:nvSpPr>
          <p:cNvPr id="18" name="Textfeld 17"/>
          <p:cNvSpPr txBox="1"/>
          <p:nvPr/>
        </p:nvSpPr>
        <p:spPr>
          <a:xfrm>
            <a:off x="6856646" y="4259016"/>
            <a:ext cx="21962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Ausfahrmechanismus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t="466" r="26767" b="5102"/>
          <a:stretch/>
        </p:blipFill>
        <p:spPr>
          <a:xfrm>
            <a:off x="3383868" y="1216072"/>
            <a:ext cx="2448272" cy="216024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77131" y="1104243"/>
            <a:ext cx="1026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komplett</a:t>
            </a:r>
            <a:endParaRPr lang="de-CH" dirty="0"/>
          </a:p>
        </p:txBody>
      </p:sp>
      <p:cxnSp>
        <p:nvCxnSpPr>
          <p:cNvPr id="31" name="Gerader Verbinder 30"/>
          <p:cNvCxnSpPr/>
          <p:nvPr/>
        </p:nvCxnSpPr>
        <p:spPr>
          <a:xfrm flipV="1">
            <a:off x="2097258" y="3797045"/>
            <a:ext cx="1529946" cy="13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" y="2980097"/>
            <a:ext cx="2685176" cy="136501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195736" y="4262717"/>
            <a:ext cx="8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58" y="4737602"/>
            <a:ext cx="2671393" cy="13580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410684" y="5844359"/>
            <a:ext cx="1946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Hub-Mechanismus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0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Antrieb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3/9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Drehung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Ausfahrmechanismus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Hub-Mechanismus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Blockschaltbild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7/9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6" y="2155806"/>
            <a:ext cx="5724128" cy="40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983 -0.35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3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Spannungsversorgung / </a:t>
            </a:r>
            <a:r>
              <a:rPr lang="de-CH" sz="2400" dirty="0">
                <a:latin typeface="Calibri" panose="020F0502020204030204" pitchFamily="34" charset="0"/>
              </a:rPr>
              <a:t>F</a:t>
            </a:r>
            <a:r>
              <a:rPr lang="de-CH" sz="2400" dirty="0" smtClean="0">
                <a:latin typeface="Calibri" panose="020F0502020204030204" pitchFamily="34" charset="0"/>
              </a:rPr>
              <a:t>einsicherung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5868144" y="908720"/>
            <a:ext cx="2160240" cy="386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8930"/>
            <a:ext cx="5076258" cy="38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360</Words>
  <Application>Microsoft Office PowerPoint</Application>
  <PresentationFormat>Bildschirmpräsentation (4:3)</PresentationFormat>
  <Paragraphs>172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Klaus der Leuchtturmbauer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Diskussionsrunde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Michi</dc:creator>
  <cp:lastModifiedBy>Stoffel Mauro</cp:lastModifiedBy>
  <cp:revision>292</cp:revision>
  <dcterms:created xsi:type="dcterms:W3CDTF">2015-05-23T08:14:11Z</dcterms:created>
  <dcterms:modified xsi:type="dcterms:W3CDTF">2018-06-25T12:05:59Z</dcterms:modified>
</cp:coreProperties>
</file>